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59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05.03.2019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05.03.2019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05.03.2019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05.03.2019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2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42976" y="714356"/>
            <a:ext cx="7198189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Правила дорожного</a:t>
            </a:r>
          </a:p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Движения.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2052" name="Picture 4" descr="https://png.pngtree.com/png_detail/18/09/10/pngtree-purple-car-png-clipart_811994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3405168" y="3929066"/>
            <a:ext cx="3405168" cy="2095488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83333E-6 -1.01758E-7 C 0.01093 -0.00485 0.02413 -0.00323 0.03576 -0.00485 C 0.04756 -0.00855 0.05972 -0.00832 0.07152 -0.01133 C 0.08993 -0.01619 0.10711 -0.02104 0.12586 -0.02289 C 0.13593 -0.02613 0.14513 -0.02844 0.15538 -0.0296 C 0.17048 -0.03353 0.18489 -0.03584 0.19999 -0.03769 C 0.20555 -0.03839 0.20954 -0.03954 0.21475 -0.04093 C 0.21892 -0.04209 0.22708 -0.0444 0.22708 -0.0444 C 0.30642 -0.04255 0.27708 -0.04486 0.31718 -0.03607 C 0.33368 -0.02752 0.35868 -0.02359 0.37638 -0.02127 C 0.39548 -0.01503 0.41527 -0.01249 0.43454 -0.00971 C 0.43923 -0.00763 0.44444 -0.00555 0.4493 -0.00485 C 0.45885 -0.00347 0.47777 -0.00162 0.47777 -0.00162 C 0.49444 0.00278 0.51145 0.00139 0.52812 0.00509 C 0.53975 0.0044 0.56944 0.00301 0.5802 -0.01133 " pathEditMode="relative" ptsTypes="ffffffffffffffA">
                                      <p:cBhvr>
                                        <p:cTn id="6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A603AB"/>
            </a:gs>
            <a:gs pos="21001">
              <a:srgbClr val="0819FB"/>
            </a:gs>
            <a:gs pos="35001">
              <a:srgbClr val="1A8D48"/>
            </a:gs>
            <a:gs pos="52000">
              <a:srgbClr val="FFFF00"/>
            </a:gs>
            <a:gs pos="73000">
              <a:srgbClr val="EE3F17"/>
            </a:gs>
            <a:gs pos="88000">
              <a:srgbClr val="E81766"/>
            </a:gs>
            <a:gs pos="100000">
              <a:srgbClr val="A603AB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firstschool.1gb.ru/doroga/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214942" cy="4512833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5143504" y="857232"/>
            <a:ext cx="3714776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Отгадайте, кто идет?</a:t>
            </a:r>
            <a:br>
              <a:rPr lang="ru-RU" sz="2000" dirty="0" smtClean="0"/>
            </a:br>
            <a:r>
              <a:rPr lang="ru-RU" sz="2000" dirty="0" smtClean="0"/>
              <a:t>Ну конечно, пешеход!</a:t>
            </a:r>
            <a:br>
              <a:rPr lang="ru-RU" sz="2000" dirty="0" smtClean="0"/>
            </a:br>
            <a:r>
              <a:rPr lang="ru-RU" sz="2000" dirty="0" smtClean="0"/>
              <a:t>Пешеходом станет каждый,</a:t>
            </a:r>
            <a:br>
              <a:rPr lang="ru-RU" sz="2000" dirty="0" smtClean="0"/>
            </a:br>
            <a:r>
              <a:rPr lang="ru-RU" sz="2000" dirty="0" smtClean="0"/>
              <a:t>Кто пешком пойдет в поход.</a:t>
            </a:r>
            <a:br>
              <a:rPr lang="ru-RU" sz="2000" dirty="0" smtClean="0"/>
            </a:br>
            <a:r>
              <a:rPr lang="ru-RU" sz="2000" dirty="0" smtClean="0"/>
              <a:t>Пешеходная дорожка</a:t>
            </a:r>
            <a:br>
              <a:rPr lang="ru-RU" sz="2000" dirty="0" smtClean="0"/>
            </a:br>
            <a:r>
              <a:rPr lang="ru-RU" sz="2000" dirty="0" smtClean="0"/>
              <a:t>От машин его спасет,</a:t>
            </a:r>
            <a:br>
              <a:rPr lang="ru-RU" sz="2000" dirty="0" smtClean="0"/>
            </a:br>
            <a:r>
              <a:rPr lang="ru-RU" sz="2000" dirty="0" smtClean="0"/>
              <a:t>Ведь ходить по той дорожке</a:t>
            </a:r>
            <a:br>
              <a:rPr lang="ru-RU" sz="2000" dirty="0" smtClean="0"/>
            </a:br>
            <a:r>
              <a:rPr lang="ru-RU" sz="2000" dirty="0" smtClean="0"/>
              <a:t>Может только пешеход!</a:t>
            </a:r>
            <a:br>
              <a:rPr lang="ru-RU" sz="2000" dirty="0" smtClean="0"/>
            </a:br>
            <a:r>
              <a:rPr lang="ru-RU" sz="2000" dirty="0" smtClean="0"/>
              <a:t>Я иду по тротуару,</a:t>
            </a:r>
            <a:br>
              <a:rPr lang="ru-RU" sz="2000" dirty="0" smtClean="0"/>
            </a:br>
            <a:r>
              <a:rPr lang="ru-RU" sz="2000" dirty="0" smtClean="0"/>
              <a:t>Здесь машинам нет пути!</a:t>
            </a:r>
            <a:br>
              <a:rPr lang="ru-RU" sz="2000" dirty="0" smtClean="0"/>
            </a:br>
            <a:r>
              <a:rPr lang="ru-RU" sz="2000" dirty="0" smtClean="0"/>
              <a:t>Ну а знаки мне расскажут,</a:t>
            </a:r>
            <a:br>
              <a:rPr lang="ru-RU" sz="2000" dirty="0" smtClean="0"/>
            </a:br>
            <a:r>
              <a:rPr lang="ru-RU" sz="2000" dirty="0" smtClean="0"/>
              <a:t>Где дорогу перейти.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286380" y="0"/>
            <a:ext cx="290252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dirty="0" smtClean="0"/>
              <a:t>Пешеход</a:t>
            </a:r>
            <a:endParaRPr lang="ru-RU" sz="5400" b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avatars.mds.yandex.net/get-pdb/1345964/c1bfe24c-ff06-472c-85b0-87fb47977cdb/s1200?webp=fals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110339" cy="4662467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5143504" y="0"/>
            <a:ext cx="4572000" cy="369331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У любого перекрестка</a:t>
            </a:r>
          </a:p>
          <a:p>
            <a:r>
              <a:rPr lang="ru-RU" dirty="0" smtClean="0">
                <a:solidFill>
                  <a:srgbClr val="FFFF00"/>
                </a:solidFill>
              </a:rPr>
              <a:t>Нас встречает </a:t>
            </a:r>
            <a:r>
              <a:rPr lang="ru-RU" dirty="0" err="1" smtClean="0">
                <a:solidFill>
                  <a:srgbClr val="FFFF00"/>
                </a:solidFill>
              </a:rPr>
              <a:t>всетофор</a:t>
            </a:r>
            <a:endParaRPr lang="ru-RU" dirty="0" smtClean="0">
              <a:solidFill>
                <a:srgbClr val="FFFF00"/>
              </a:solidFill>
            </a:endParaRPr>
          </a:p>
          <a:p>
            <a:r>
              <a:rPr lang="ru-RU" dirty="0" smtClean="0">
                <a:solidFill>
                  <a:srgbClr val="FFFF00"/>
                </a:solidFill>
              </a:rPr>
              <a:t>И заводит очень просто</a:t>
            </a:r>
          </a:p>
          <a:p>
            <a:r>
              <a:rPr lang="ru-RU" dirty="0" smtClean="0">
                <a:solidFill>
                  <a:srgbClr val="FFFF00"/>
                </a:solidFill>
              </a:rPr>
              <a:t>С пешеходом разговор:</a:t>
            </a:r>
          </a:p>
          <a:p>
            <a:r>
              <a:rPr lang="ru-RU" dirty="0" err="1" smtClean="0">
                <a:solidFill>
                  <a:srgbClr val="FFFF00"/>
                </a:solidFill>
              </a:rPr>
              <a:t>Cвет</a:t>
            </a:r>
            <a:r>
              <a:rPr lang="ru-RU" dirty="0" smtClean="0">
                <a:solidFill>
                  <a:srgbClr val="FFFF00"/>
                </a:solidFill>
              </a:rPr>
              <a:t> зеленый- проходи!</a:t>
            </a:r>
          </a:p>
          <a:p>
            <a:r>
              <a:rPr lang="ru-RU" dirty="0" smtClean="0">
                <a:solidFill>
                  <a:srgbClr val="FFFF00"/>
                </a:solidFill>
              </a:rPr>
              <a:t>Желтый - лучше подожди!</a:t>
            </a:r>
          </a:p>
          <a:p>
            <a:r>
              <a:rPr lang="ru-RU" dirty="0" smtClean="0">
                <a:solidFill>
                  <a:srgbClr val="FFFF00"/>
                </a:solidFill>
              </a:rPr>
              <a:t>Если свет зажжется красный -</a:t>
            </a:r>
          </a:p>
          <a:p>
            <a:r>
              <a:rPr lang="ru-RU" dirty="0" smtClean="0">
                <a:solidFill>
                  <a:srgbClr val="FFFF00"/>
                </a:solidFill>
              </a:rPr>
              <a:t>Значит,</a:t>
            </a:r>
          </a:p>
          <a:p>
            <a:r>
              <a:rPr lang="ru-RU" dirty="0" smtClean="0">
                <a:solidFill>
                  <a:srgbClr val="FFFF00"/>
                </a:solidFill>
              </a:rPr>
              <a:t>Двигаться опасно!</a:t>
            </a:r>
          </a:p>
          <a:p>
            <a:r>
              <a:rPr lang="ru-RU" dirty="0" smtClean="0">
                <a:solidFill>
                  <a:srgbClr val="FFFF00"/>
                </a:solidFill>
              </a:rPr>
              <a:t>Стой!</a:t>
            </a:r>
          </a:p>
          <a:p>
            <a:r>
              <a:rPr lang="ru-RU" dirty="0" smtClean="0">
                <a:solidFill>
                  <a:srgbClr val="FFFF00"/>
                </a:solidFill>
              </a:rPr>
              <a:t>Пускай пройдет трамвай,</a:t>
            </a:r>
          </a:p>
          <a:p>
            <a:r>
              <a:rPr lang="ru-RU" dirty="0" smtClean="0">
                <a:solidFill>
                  <a:srgbClr val="FFFF00"/>
                </a:solidFill>
              </a:rPr>
              <a:t>наберись терпенья.</a:t>
            </a:r>
          </a:p>
          <a:p>
            <a:r>
              <a:rPr lang="ru-RU" dirty="0" err="1" smtClean="0">
                <a:solidFill>
                  <a:srgbClr val="FFFF00"/>
                </a:solidFill>
              </a:rPr>
              <a:t>Узучай</a:t>
            </a:r>
            <a:r>
              <a:rPr lang="ru-RU" dirty="0" smtClean="0">
                <a:solidFill>
                  <a:srgbClr val="FFFF00"/>
                </a:solidFill>
              </a:rPr>
              <a:t> и уважай правила движенья.</a:t>
            </a:r>
            <a:endParaRPr lang="ru-RU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000"/>
                            </p:stCondLst>
                            <p:childTnLst>
                              <p:par>
                                <p:cTn id="24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0"/>
                            </p:stCondLst>
                            <p:childTnLst>
                              <p:par>
                                <p:cTn id="28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2000"/>
                            </p:stCondLst>
                            <p:childTnLst>
                              <p:par>
                                <p:cTn id="32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4000"/>
                            </p:stCondLst>
                            <p:childTnLst>
                              <p:par>
                                <p:cTn id="36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6000"/>
                            </p:stCondLst>
                            <p:childTnLst>
                              <p:par>
                                <p:cTn id="40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8000"/>
                            </p:stCondLst>
                            <p:childTnLst>
                              <p:par>
                                <p:cTn id="44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0"/>
                            </p:stCondLst>
                            <p:childTnLst>
                              <p:par>
                                <p:cTn id="48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0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2000"/>
                            </p:stCondLst>
                            <p:childTnLst>
                              <p:par>
                                <p:cTn id="52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4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4000"/>
                            </p:stCondLst>
                            <p:childTnLst>
                              <p:par>
                                <p:cTn id="56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8" dur="2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6000"/>
                            </p:stCondLst>
                            <p:childTnLst>
                              <p:par>
                                <p:cTn id="60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72000" y="0"/>
            <a:ext cx="45720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Там, где шумный перекресток, </a:t>
            </a:r>
          </a:p>
          <a:p>
            <a:r>
              <a:rPr lang="ru-RU" dirty="0" smtClean="0"/>
              <a:t>Где машин не сосчитать, </a:t>
            </a:r>
          </a:p>
          <a:p>
            <a:r>
              <a:rPr lang="ru-RU" dirty="0" smtClean="0"/>
              <a:t>Перейти не так уж просто, </a:t>
            </a:r>
          </a:p>
          <a:p>
            <a:r>
              <a:rPr lang="ru-RU" dirty="0" smtClean="0"/>
              <a:t>Если правила не знать. 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Пусть запомнят твердо дети: </a:t>
            </a:r>
          </a:p>
          <a:p>
            <a:r>
              <a:rPr lang="ru-RU" dirty="0" smtClean="0"/>
              <a:t>Верно поступает тот, </a:t>
            </a:r>
          </a:p>
          <a:p>
            <a:r>
              <a:rPr lang="ru-RU" dirty="0" smtClean="0"/>
              <a:t>Кто лишь при зеленом свете </a:t>
            </a:r>
          </a:p>
          <a:p>
            <a:r>
              <a:rPr lang="ru-RU" dirty="0" smtClean="0"/>
              <a:t>Через улицу идет!</a:t>
            </a:r>
            <a:endParaRPr lang="ru-RU" dirty="0"/>
          </a:p>
        </p:txBody>
      </p:sp>
      <p:pic>
        <p:nvPicPr>
          <p:cNvPr id="16388" name="Picture 4" descr="https://static7.depositphotos.com/1052986/736/i/950/depositphotos_7362865-stock-photo-road-hazar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323989" cy="514353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000"/>
                            </p:stCondLst>
                            <p:childTnLst>
                              <p:par>
                                <p:cTn id="54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000"/>
                            </p:stCondLst>
                            <p:childTnLst>
                              <p:par>
                                <p:cTn id="61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9000"/>
                            </p:stCondLst>
                            <p:childTnLst>
                              <p:par>
                                <p:cTn id="68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0" dur="20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mvd.ru/upload/site43/folder_page/000/366/920/3-osh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915025" cy="4867276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5929322" y="142852"/>
            <a:ext cx="321467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Зебра под ноги легла:</a:t>
            </a:r>
            <a:br>
              <a:rPr lang="ru-RU" sz="2400" dirty="0" smtClean="0"/>
            </a:br>
            <a:r>
              <a:rPr lang="ru-RU" sz="2400" dirty="0" smtClean="0"/>
              <a:t>Проходите, детвора.</a:t>
            </a:r>
            <a:br>
              <a:rPr lang="ru-RU" sz="2400" dirty="0" smtClean="0"/>
            </a:br>
            <a:r>
              <a:rPr lang="ru-RU" sz="2400" dirty="0" smtClean="0"/>
              <a:t>Безопасен этот путь.</a:t>
            </a:r>
            <a:br>
              <a:rPr lang="ru-RU" sz="2400" dirty="0" smtClean="0"/>
            </a:br>
            <a:r>
              <a:rPr lang="ru-RU" sz="2400" dirty="0" smtClean="0"/>
              <a:t>Ты про это не забудь.</a:t>
            </a:r>
            <a:br>
              <a:rPr lang="ru-RU" sz="2400" dirty="0" smtClean="0"/>
            </a:br>
            <a:r>
              <a:rPr lang="ru-RU" sz="2400" dirty="0" smtClean="0"/>
              <a:t>Чтоб по зебре шел ты смело,</a:t>
            </a:r>
            <a:br>
              <a:rPr lang="ru-RU" sz="2400" dirty="0" smtClean="0"/>
            </a:br>
            <a:r>
              <a:rPr lang="ru-RU" sz="2400" dirty="0" smtClean="0"/>
              <a:t>Погляди сначала влево.</a:t>
            </a:r>
            <a:br>
              <a:rPr lang="ru-RU" sz="2400" dirty="0" smtClean="0"/>
            </a:br>
            <a:r>
              <a:rPr lang="ru-RU" sz="2400" dirty="0" smtClean="0"/>
              <a:t>А дошел до середины,</a:t>
            </a:r>
            <a:br>
              <a:rPr lang="ru-RU" sz="2400" dirty="0" smtClean="0"/>
            </a:br>
            <a:r>
              <a:rPr lang="ru-RU" sz="2400" dirty="0" smtClean="0"/>
              <a:t>Так. А  справа нет машины?</a:t>
            </a:r>
            <a:endParaRPr lang="ru-RU" sz="2400" dirty="0"/>
          </a:p>
        </p:txBody>
      </p:sp>
    </p:spTree>
  </p:cSld>
  <p:clrMapOvr>
    <a:masterClrMapping/>
  </p:clrMapOvr>
  <p:transition spd="slow"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69</Words>
  <PresentationFormat>Экран (4:3)</PresentationFormat>
  <Paragraphs>27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Слайд 1</vt:lpstr>
      <vt:lpstr>Слайд 2</vt:lpstr>
      <vt:lpstr>Слайд 3</vt:lpstr>
      <vt:lpstr>Слайд 4</vt:lpstr>
      <vt:lpstr>Слайд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4</dc:creator>
  <cp:lastModifiedBy>4</cp:lastModifiedBy>
  <cp:revision>15</cp:revision>
  <dcterms:created xsi:type="dcterms:W3CDTF">2019-03-05T03:22:57Z</dcterms:created>
  <dcterms:modified xsi:type="dcterms:W3CDTF">2019-03-05T04:08:18Z</dcterms:modified>
</cp:coreProperties>
</file>